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3" r:id="rId4"/>
    <p:sldId id="264" r:id="rId5"/>
    <p:sldId id="268" r:id="rId6"/>
    <p:sldId id="274" r:id="rId7"/>
    <p:sldId id="269" r:id="rId8"/>
    <p:sldId id="270" r:id="rId9"/>
    <p:sldId id="273" r:id="rId10"/>
    <p:sldId id="271" r:id="rId11"/>
    <p:sldId id="257" r:id="rId12"/>
    <p:sldId id="258" r:id="rId13"/>
    <p:sldId id="272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4F9"/>
    <a:srgbClr val="DFAA09"/>
    <a:srgbClr val="134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5612F-328D-4313-90E4-133D0B6A9F3C}" v="582" dt="2023-09-27T15:04:52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gail D. Paulus &lt;Student&gt;" userId="7d13598a-c33f-4122-b46e-0e2397bed6e6" providerId="ADAL" clId="{2765612F-328D-4313-90E4-133D0B6A9F3C}"/>
    <pc:docChg chg="undo redo custSel addSld delSld modSld sldOrd modMainMaster">
      <pc:chgData name="Abigail D. Paulus &lt;Student&gt;" userId="7d13598a-c33f-4122-b46e-0e2397bed6e6" providerId="ADAL" clId="{2765612F-328D-4313-90E4-133D0B6A9F3C}" dt="2023-09-27T15:03:51.953" v="2005" actId="1076"/>
      <pc:docMkLst>
        <pc:docMk/>
      </pc:docMkLst>
      <pc:sldChg chg="addSp delSp modSp new add del mod ord modTransition setBg addAnim delAnim modAnim">
        <pc:chgData name="Abigail D. Paulus &lt;Student&gt;" userId="7d13598a-c33f-4122-b46e-0e2397bed6e6" providerId="ADAL" clId="{2765612F-328D-4313-90E4-133D0B6A9F3C}" dt="2023-09-20T16:10:37.128" v="1961"/>
        <pc:sldMkLst>
          <pc:docMk/>
          <pc:sldMk cId="1694930674" sldId="256"/>
        </pc:sldMkLst>
        <pc:spChg chg="add del mod">
          <ac:chgData name="Abigail D. Paulus &lt;Student&gt;" userId="7d13598a-c33f-4122-b46e-0e2397bed6e6" providerId="ADAL" clId="{2765612F-328D-4313-90E4-133D0B6A9F3C}" dt="2023-09-18T16:22:45.643" v="280" actId="478"/>
          <ac:spMkLst>
            <pc:docMk/>
            <pc:sldMk cId="1694930674" sldId="256"/>
            <ac:spMk id="2" creationId="{088DEA83-83BF-7CF0-661B-695366014D18}"/>
          </ac:spMkLst>
        </pc:spChg>
        <pc:spChg chg="add del mod">
          <ac:chgData name="Abigail D. Paulus &lt;Student&gt;" userId="7d13598a-c33f-4122-b46e-0e2397bed6e6" providerId="ADAL" clId="{2765612F-328D-4313-90E4-133D0B6A9F3C}" dt="2023-08-30T16:00:59.795" v="49" actId="478"/>
          <ac:spMkLst>
            <pc:docMk/>
            <pc:sldMk cId="1694930674" sldId="256"/>
            <ac:spMk id="4" creationId="{A8355B03-3D22-A16B-B46F-48582855880B}"/>
          </ac:spMkLst>
        </pc:spChg>
        <pc:spChg chg="add mod">
          <ac:chgData name="Abigail D. Paulus &lt;Student&gt;" userId="7d13598a-c33f-4122-b46e-0e2397bed6e6" providerId="ADAL" clId="{2765612F-328D-4313-90E4-133D0B6A9F3C}" dt="2023-09-20T15:31:49.465" v="1508" actId="1038"/>
          <ac:spMkLst>
            <pc:docMk/>
            <pc:sldMk cId="1694930674" sldId="256"/>
            <ac:spMk id="8" creationId="{558B4715-CCFE-F58E-C819-3021D9C6D625}"/>
          </ac:spMkLst>
        </pc:spChg>
        <pc:grpChg chg="add del mod">
          <ac:chgData name="Abigail D. Paulus &lt;Student&gt;" userId="7d13598a-c33f-4122-b46e-0e2397bed6e6" providerId="ADAL" clId="{2765612F-328D-4313-90E4-133D0B6A9F3C}" dt="2023-09-20T16:07:58.463" v="1921" actId="165"/>
          <ac:grpSpMkLst>
            <pc:docMk/>
            <pc:sldMk cId="1694930674" sldId="256"/>
            <ac:grpSpMk id="5" creationId="{2F1056EF-E4AF-91CE-B735-A4682C70E83A}"/>
          </ac:grpSpMkLst>
        </pc:grpChg>
        <pc:picChg chg="add del mod">
          <ac:chgData name="Abigail D. Paulus &lt;Student&gt;" userId="7d13598a-c33f-4122-b46e-0e2397bed6e6" providerId="ADAL" clId="{2765612F-328D-4313-90E4-133D0B6A9F3C}" dt="2023-09-20T16:06:14.353" v="1910" actId="478"/>
          <ac:picMkLst>
            <pc:docMk/>
            <pc:sldMk cId="1694930674" sldId="256"/>
            <ac:picMk id="2" creationId="{AB864753-AD3D-50C4-6E1B-CD4089F5645E}"/>
          </ac:picMkLst>
        </pc:picChg>
        <pc:picChg chg="add del mod">
          <ac:chgData name="Abigail D. Paulus &lt;Student&gt;" userId="7d13598a-c33f-4122-b46e-0e2397bed6e6" providerId="ADAL" clId="{2765612F-328D-4313-90E4-133D0B6A9F3C}" dt="2023-09-18T16:26:11.765" v="305" actId="478"/>
          <ac:picMkLst>
            <pc:docMk/>
            <pc:sldMk cId="1694930674" sldId="256"/>
            <ac:picMk id="3" creationId="{7919F396-A95A-162D-98A0-85CE75335DD4}"/>
          </ac:picMkLst>
        </pc:picChg>
        <pc:picChg chg="add mod ord topLvl modCrop">
          <ac:chgData name="Abigail D. Paulus &lt;Student&gt;" userId="7d13598a-c33f-4122-b46e-0e2397bed6e6" providerId="ADAL" clId="{2765612F-328D-4313-90E4-133D0B6A9F3C}" dt="2023-09-20T16:07:58.463" v="1921" actId="165"/>
          <ac:picMkLst>
            <pc:docMk/>
            <pc:sldMk cId="1694930674" sldId="256"/>
            <ac:picMk id="4" creationId="{EDE0CBF1-5026-8B6F-80A6-AFE78A05600F}"/>
          </ac:picMkLst>
        </pc:picChg>
        <pc:picChg chg="add del mod ord topLvl modCrop">
          <ac:chgData name="Abigail D. Paulus &lt;Student&gt;" userId="7d13598a-c33f-4122-b46e-0e2397bed6e6" providerId="ADAL" clId="{2765612F-328D-4313-90E4-133D0B6A9F3C}" dt="2023-09-20T16:09:29.121" v="1954" actId="29295"/>
          <ac:picMkLst>
            <pc:docMk/>
            <pc:sldMk cId="1694930674" sldId="256"/>
            <ac:picMk id="6" creationId="{3B3A57C9-8E8E-5E16-3134-D1BB16692E52}"/>
          </ac:picMkLst>
        </pc:picChg>
        <pc:picChg chg="add del mod">
          <ac:chgData name="Abigail D. Paulus &lt;Student&gt;" userId="7d13598a-c33f-4122-b46e-0e2397bed6e6" providerId="ADAL" clId="{2765612F-328D-4313-90E4-133D0B6A9F3C}" dt="2023-09-18T16:30:06.683" v="335"/>
          <ac:picMkLst>
            <pc:docMk/>
            <pc:sldMk cId="1694930674" sldId="256"/>
            <ac:picMk id="7" creationId="{96C1A12F-75AF-FE43-AC5F-9ED9F07D835B}"/>
          </ac:picMkLst>
        </pc:picChg>
        <pc:picChg chg="add del mod">
          <ac:chgData name="Abigail D. Paulus &lt;Student&gt;" userId="7d13598a-c33f-4122-b46e-0e2397bed6e6" providerId="ADAL" clId="{2765612F-328D-4313-90E4-133D0B6A9F3C}" dt="2023-08-30T16:08:10.447" v="100" actId="21"/>
          <ac:picMkLst>
            <pc:docMk/>
            <pc:sldMk cId="1694930674" sldId="256"/>
            <ac:picMk id="3074" creationId="{1B0BC96A-ACF2-79DA-B56E-6A9C9FCAA96B}"/>
          </ac:picMkLst>
        </pc:picChg>
      </pc:sldChg>
      <pc:sldChg chg="addSp modSp new mod ord modShow">
        <pc:chgData name="Abigail D. Paulus &lt;Student&gt;" userId="7d13598a-c33f-4122-b46e-0e2397bed6e6" providerId="ADAL" clId="{2765612F-328D-4313-90E4-133D0B6A9F3C}" dt="2023-09-20T15:06:10.097" v="1481" actId="729"/>
        <pc:sldMkLst>
          <pc:docMk/>
          <pc:sldMk cId="878241930" sldId="257"/>
        </pc:sldMkLst>
        <pc:spChg chg="add">
          <ac:chgData name="Abigail D. Paulus &lt;Student&gt;" userId="7d13598a-c33f-4122-b46e-0e2397bed6e6" providerId="ADAL" clId="{2765612F-328D-4313-90E4-133D0B6A9F3C}" dt="2023-08-28T15:46:02.385" v="35" actId="22"/>
          <ac:spMkLst>
            <pc:docMk/>
            <pc:sldMk cId="878241930" sldId="257"/>
            <ac:spMk id="3" creationId="{D9B7716F-7CBE-B822-FAFE-7B28D742DE03}"/>
          </ac:spMkLst>
        </pc:spChg>
        <pc:spChg chg="add mod">
          <ac:chgData name="Abigail D. Paulus &lt;Student&gt;" userId="7d13598a-c33f-4122-b46e-0e2397bed6e6" providerId="ADAL" clId="{2765612F-328D-4313-90E4-133D0B6A9F3C}" dt="2023-08-30T16:49:16.010" v="124" actId="207"/>
          <ac:spMkLst>
            <pc:docMk/>
            <pc:sldMk cId="878241930" sldId="257"/>
            <ac:spMk id="5" creationId="{38F35BFD-023A-C684-3D78-B3C910621A63}"/>
          </ac:spMkLst>
        </pc:spChg>
        <pc:picChg chg="add mod">
          <ac:chgData name="Abigail D. Paulus &lt;Student&gt;" userId="7d13598a-c33f-4122-b46e-0e2397bed6e6" providerId="ADAL" clId="{2765612F-328D-4313-90E4-133D0B6A9F3C}" dt="2023-08-30T16:08:11.335" v="101"/>
          <ac:picMkLst>
            <pc:docMk/>
            <pc:sldMk cId="878241930" sldId="257"/>
            <ac:picMk id="4" creationId="{31EC222B-4834-BC14-CE94-81872A585BC7}"/>
          </ac:picMkLst>
        </pc:picChg>
      </pc:sldChg>
      <pc:sldChg chg="addSp delSp modSp new mod ord modAnim modShow">
        <pc:chgData name="Abigail D. Paulus &lt;Student&gt;" userId="7d13598a-c33f-4122-b46e-0e2397bed6e6" providerId="ADAL" clId="{2765612F-328D-4313-90E4-133D0B6A9F3C}" dt="2023-09-20T15:06:10.097" v="1481" actId="729"/>
        <pc:sldMkLst>
          <pc:docMk/>
          <pc:sldMk cId="3624580156" sldId="258"/>
        </pc:sldMkLst>
        <pc:picChg chg="add mod">
          <ac:chgData name="Abigail D. Paulus &lt;Student&gt;" userId="7d13598a-c33f-4122-b46e-0e2397bed6e6" providerId="ADAL" clId="{2765612F-328D-4313-90E4-133D0B6A9F3C}" dt="2023-08-28T15:56:10.305" v="41"/>
          <ac:picMkLst>
            <pc:docMk/>
            <pc:sldMk cId="3624580156" sldId="258"/>
            <ac:picMk id="2" creationId="{F0B8845A-019B-D0DB-8CBC-7D04F8FB8D02}"/>
          </ac:picMkLst>
        </pc:picChg>
        <pc:picChg chg="add del">
          <ac:chgData name="Abigail D. Paulus &lt;Student&gt;" userId="7d13598a-c33f-4122-b46e-0e2397bed6e6" providerId="ADAL" clId="{2765612F-328D-4313-90E4-133D0B6A9F3C}" dt="2023-08-28T15:55:31.651" v="40" actId="478"/>
          <ac:picMkLst>
            <pc:docMk/>
            <pc:sldMk cId="3624580156" sldId="258"/>
            <ac:picMk id="1026" creationId="{A47840CF-1CBB-9F17-6C0A-78EB5E7F5E9F}"/>
          </ac:picMkLst>
        </pc:picChg>
      </pc:sldChg>
      <pc:sldChg chg="addSp new del mod ord">
        <pc:chgData name="Abigail D. Paulus &lt;Student&gt;" userId="7d13598a-c33f-4122-b46e-0e2397bed6e6" providerId="ADAL" clId="{2765612F-328D-4313-90E4-133D0B6A9F3C}" dt="2023-09-20T14:43:02.585" v="360" actId="47"/>
        <pc:sldMkLst>
          <pc:docMk/>
          <pc:sldMk cId="1173451730" sldId="259"/>
        </pc:sldMkLst>
        <pc:picChg chg="add">
          <ac:chgData name="Abigail D. Paulus &lt;Student&gt;" userId="7d13598a-c33f-4122-b46e-0e2397bed6e6" providerId="ADAL" clId="{2765612F-328D-4313-90E4-133D0B6A9F3C}" dt="2023-08-28T15:55:05.929" v="39" actId="22"/>
          <ac:picMkLst>
            <pc:docMk/>
            <pc:sldMk cId="1173451730" sldId="259"/>
            <ac:picMk id="3" creationId="{D559E02E-9390-C41D-9B91-9EB4768012B8}"/>
          </ac:picMkLst>
        </pc:picChg>
      </pc:sldChg>
      <pc:sldChg chg="addSp new del mod">
        <pc:chgData name="Abigail D. Paulus &lt;Student&gt;" userId="7d13598a-c33f-4122-b46e-0e2397bed6e6" providerId="ADAL" clId="{2765612F-328D-4313-90E4-133D0B6A9F3C}" dt="2023-09-20T14:45:03.213" v="378" actId="47"/>
        <pc:sldMkLst>
          <pc:docMk/>
          <pc:sldMk cId="813273945" sldId="260"/>
        </pc:sldMkLst>
        <pc:picChg chg="add">
          <ac:chgData name="Abigail D. Paulus &lt;Student&gt;" userId="7d13598a-c33f-4122-b46e-0e2397bed6e6" providerId="ADAL" clId="{2765612F-328D-4313-90E4-133D0B6A9F3C}" dt="2023-08-28T15:56:44.116" v="43" actId="22"/>
          <ac:picMkLst>
            <pc:docMk/>
            <pc:sldMk cId="813273945" sldId="260"/>
            <ac:picMk id="3" creationId="{A0F5F062-3ECE-AD23-ABD4-2B7116FA6B51}"/>
          </ac:picMkLst>
        </pc:picChg>
      </pc:sldChg>
      <pc:sldChg chg="addSp new del">
        <pc:chgData name="Abigail D. Paulus &lt;Student&gt;" userId="7d13598a-c33f-4122-b46e-0e2397bed6e6" providerId="ADAL" clId="{2765612F-328D-4313-90E4-133D0B6A9F3C}" dt="2023-09-20T15:01:18.053" v="1439" actId="47"/>
        <pc:sldMkLst>
          <pc:docMk/>
          <pc:sldMk cId="746851726" sldId="261"/>
        </pc:sldMkLst>
        <pc:picChg chg="add">
          <ac:chgData name="Abigail D. Paulus &lt;Student&gt;" userId="7d13598a-c33f-4122-b46e-0e2397bed6e6" providerId="ADAL" clId="{2765612F-328D-4313-90E4-133D0B6A9F3C}" dt="2023-08-28T16:16:31.523" v="45"/>
          <ac:picMkLst>
            <pc:docMk/>
            <pc:sldMk cId="746851726" sldId="261"/>
            <ac:picMk id="2050" creationId="{9C24B569-CEB7-9519-031C-A7604326E1B6}"/>
          </ac:picMkLst>
        </pc:picChg>
      </pc:sldChg>
      <pc:sldChg chg="add del">
        <pc:chgData name="Abigail D. Paulus &lt;Student&gt;" userId="7d13598a-c33f-4122-b46e-0e2397bed6e6" providerId="ADAL" clId="{2765612F-328D-4313-90E4-133D0B6A9F3C}" dt="2023-08-30T16:08:06.672" v="98"/>
        <pc:sldMkLst>
          <pc:docMk/>
          <pc:sldMk cId="206611909" sldId="262"/>
        </pc:sldMkLst>
      </pc:sldChg>
      <pc:sldChg chg="addSp delSp modSp new del mod ord">
        <pc:chgData name="Abigail D. Paulus &lt;Student&gt;" userId="7d13598a-c33f-4122-b46e-0e2397bed6e6" providerId="ADAL" clId="{2765612F-328D-4313-90E4-133D0B6A9F3C}" dt="2023-09-20T15:01:29.343" v="1440" actId="47"/>
        <pc:sldMkLst>
          <pc:docMk/>
          <pc:sldMk cId="1053949707" sldId="262"/>
        </pc:sldMkLst>
        <pc:picChg chg="add del mod">
          <ac:chgData name="Abigail D. Paulus &lt;Student&gt;" userId="7d13598a-c33f-4122-b46e-0e2397bed6e6" providerId="ADAL" clId="{2765612F-328D-4313-90E4-133D0B6A9F3C}" dt="2023-08-30T17:00:27.871" v="140" actId="478"/>
          <ac:picMkLst>
            <pc:docMk/>
            <pc:sldMk cId="1053949707" sldId="262"/>
            <ac:picMk id="2" creationId="{D92863BE-C3F3-E768-5609-DCAD3C753E8E}"/>
          </ac:picMkLst>
        </pc:picChg>
        <pc:picChg chg="add del mod">
          <ac:chgData name="Abigail D. Paulus &lt;Student&gt;" userId="7d13598a-c33f-4122-b46e-0e2397bed6e6" providerId="ADAL" clId="{2765612F-328D-4313-90E4-133D0B6A9F3C}" dt="2023-08-30T16:59:42.438" v="133" actId="478"/>
          <ac:picMkLst>
            <pc:docMk/>
            <pc:sldMk cId="1053949707" sldId="262"/>
            <ac:picMk id="3" creationId="{8BC556E9-46B8-769A-55A8-D1D576FE5389}"/>
          </ac:picMkLst>
        </pc:picChg>
        <pc:picChg chg="add mod modCrop">
          <ac:chgData name="Abigail D. Paulus &lt;Student&gt;" userId="7d13598a-c33f-4122-b46e-0e2397bed6e6" providerId="ADAL" clId="{2765612F-328D-4313-90E4-133D0B6A9F3C}" dt="2023-09-01T16:50:57.227" v="163" actId="1076"/>
          <ac:picMkLst>
            <pc:docMk/>
            <pc:sldMk cId="1053949707" sldId="262"/>
            <ac:picMk id="5" creationId="{439A9EFA-0EF9-88A5-6542-43E39CA15796}"/>
          </ac:picMkLst>
        </pc:picChg>
      </pc:sldChg>
      <pc:sldChg chg="addSp delSp modSp new mod ord setBg modAnim">
        <pc:chgData name="Abigail D. Paulus &lt;Student&gt;" userId="7d13598a-c33f-4122-b46e-0e2397bed6e6" providerId="ADAL" clId="{2765612F-328D-4313-90E4-133D0B6A9F3C}" dt="2023-09-20T16:05:10.453" v="1903"/>
        <pc:sldMkLst>
          <pc:docMk/>
          <pc:sldMk cId="3506055836" sldId="263"/>
        </pc:sldMkLst>
        <pc:picChg chg="add del mod">
          <ac:chgData name="Abigail D. Paulus &lt;Student&gt;" userId="7d13598a-c33f-4122-b46e-0e2397bed6e6" providerId="ADAL" clId="{2765612F-328D-4313-90E4-133D0B6A9F3C}" dt="2023-09-20T15:41:42.658" v="1577" actId="478"/>
          <ac:picMkLst>
            <pc:docMk/>
            <pc:sldMk cId="3506055836" sldId="263"/>
            <ac:picMk id="2" creationId="{20DE2617-948C-EB94-2209-A349EF8E91E5}"/>
          </ac:picMkLst>
        </pc:picChg>
        <pc:picChg chg="add del mod">
          <ac:chgData name="Abigail D. Paulus &lt;Student&gt;" userId="7d13598a-c33f-4122-b46e-0e2397bed6e6" providerId="ADAL" clId="{2765612F-328D-4313-90E4-133D0B6A9F3C}" dt="2023-09-20T15:04:16.808" v="1467" actId="478"/>
          <ac:picMkLst>
            <pc:docMk/>
            <pc:sldMk cId="3506055836" sldId="263"/>
            <ac:picMk id="2" creationId="{77EB7F02-6B0A-BDFC-C884-DFE3AACEBA59}"/>
          </ac:picMkLst>
        </pc:picChg>
        <pc:picChg chg="add mod">
          <ac:chgData name="Abigail D. Paulus &lt;Student&gt;" userId="7d13598a-c33f-4122-b46e-0e2397bed6e6" providerId="ADAL" clId="{2765612F-328D-4313-90E4-133D0B6A9F3C}" dt="2023-09-20T15:37:41.833" v="1555" actId="1076"/>
          <ac:picMkLst>
            <pc:docMk/>
            <pc:sldMk cId="3506055836" sldId="263"/>
            <ac:picMk id="3" creationId="{A82C2A95-E911-7BD3-1D54-8079AEC04E7F}"/>
          </ac:picMkLst>
        </pc:picChg>
        <pc:picChg chg="add mod">
          <ac:chgData name="Abigail D. Paulus &lt;Student&gt;" userId="7d13598a-c33f-4122-b46e-0e2397bed6e6" providerId="ADAL" clId="{2765612F-328D-4313-90E4-133D0B6A9F3C}" dt="2023-09-20T15:42:35.514" v="1585" actId="1076"/>
          <ac:picMkLst>
            <pc:docMk/>
            <pc:sldMk cId="3506055836" sldId="263"/>
            <ac:picMk id="4" creationId="{19F9926C-A629-DC23-A66F-F3813EEEEA4E}"/>
          </ac:picMkLst>
        </pc:picChg>
        <pc:picChg chg="add mod">
          <ac:chgData name="Abigail D. Paulus &lt;Student&gt;" userId="7d13598a-c33f-4122-b46e-0e2397bed6e6" providerId="ADAL" clId="{2765612F-328D-4313-90E4-133D0B6A9F3C}" dt="2023-09-20T15:43:23.550" v="1595" actId="1076"/>
          <ac:picMkLst>
            <pc:docMk/>
            <pc:sldMk cId="3506055836" sldId="263"/>
            <ac:picMk id="5" creationId="{1B0F26BD-93A6-7BBF-9F26-37AE647EC74B}"/>
          </ac:picMkLst>
        </pc:picChg>
        <pc:picChg chg="add mod">
          <ac:chgData name="Abigail D. Paulus &lt;Student&gt;" userId="7d13598a-c33f-4122-b46e-0e2397bed6e6" providerId="ADAL" clId="{2765612F-328D-4313-90E4-133D0B6A9F3C}" dt="2023-09-20T16:05:10.453" v="1903"/>
          <ac:picMkLst>
            <pc:docMk/>
            <pc:sldMk cId="3506055836" sldId="263"/>
            <ac:picMk id="1026" creationId="{2B351D3E-939F-CDA1-3969-8611B14DBBA0}"/>
          </ac:picMkLst>
        </pc:picChg>
        <pc:picChg chg="add del mod">
          <ac:chgData name="Abigail D. Paulus &lt;Student&gt;" userId="7d13598a-c33f-4122-b46e-0e2397bed6e6" providerId="ADAL" clId="{2765612F-328D-4313-90E4-133D0B6A9F3C}" dt="2023-09-20T15:04:17.323" v="1468" actId="478"/>
          <ac:picMkLst>
            <pc:docMk/>
            <pc:sldMk cId="3506055836" sldId="263"/>
            <ac:picMk id="1026" creationId="{6648A2D5-C250-7C05-600A-E23FF0EC2F84}"/>
          </ac:picMkLst>
        </pc:picChg>
        <pc:cxnChg chg="add del mod">
          <ac:chgData name="Abigail D. Paulus &lt;Student&gt;" userId="7d13598a-c33f-4122-b46e-0e2397bed6e6" providerId="ADAL" clId="{2765612F-328D-4313-90E4-133D0B6A9F3C}" dt="2023-09-20T15:45:48.843" v="1606" actId="478"/>
          <ac:cxnSpMkLst>
            <pc:docMk/>
            <pc:sldMk cId="3506055836" sldId="263"/>
            <ac:cxnSpMk id="7" creationId="{A60F189D-16D3-C42F-7A0C-F276DF5E5D54}"/>
          </ac:cxnSpMkLst>
        </pc:cxnChg>
        <pc:cxnChg chg="add del mod">
          <ac:chgData name="Abigail D. Paulus &lt;Student&gt;" userId="7d13598a-c33f-4122-b46e-0e2397bed6e6" providerId="ADAL" clId="{2765612F-328D-4313-90E4-133D0B6A9F3C}" dt="2023-09-20T15:45:50.643" v="1607" actId="478"/>
          <ac:cxnSpMkLst>
            <pc:docMk/>
            <pc:sldMk cId="3506055836" sldId="263"/>
            <ac:cxnSpMk id="9" creationId="{D1F1BBB5-FBF3-68E7-43CD-E163B10F3DCC}"/>
          </ac:cxnSpMkLst>
        </pc:cxnChg>
      </pc:sldChg>
      <pc:sldChg chg="addSp modSp new ord modAnim">
        <pc:chgData name="Abigail D. Paulus &lt;Student&gt;" userId="7d13598a-c33f-4122-b46e-0e2397bed6e6" providerId="ADAL" clId="{2765612F-328D-4313-90E4-133D0B6A9F3C}" dt="2023-09-20T16:05:39.704" v="1907" actId="167"/>
        <pc:sldMkLst>
          <pc:docMk/>
          <pc:sldMk cId="980349314" sldId="264"/>
        </pc:sldMkLst>
        <pc:picChg chg="add mod">
          <ac:chgData name="Abigail D. Paulus &lt;Student&gt;" userId="7d13598a-c33f-4122-b46e-0e2397bed6e6" providerId="ADAL" clId="{2765612F-328D-4313-90E4-133D0B6A9F3C}" dt="2023-09-01T16:47:07.999" v="148"/>
          <ac:picMkLst>
            <pc:docMk/>
            <pc:sldMk cId="980349314" sldId="264"/>
            <ac:picMk id="2" creationId="{90F9C301-C9C9-FFC3-5EF4-6F1D1434A352}"/>
          </ac:picMkLst>
        </pc:picChg>
        <pc:picChg chg="add mod">
          <ac:chgData name="Abigail D. Paulus &lt;Student&gt;" userId="7d13598a-c33f-4122-b46e-0e2397bed6e6" providerId="ADAL" clId="{2765612F-328D-4313-90E4-133D0B6A9F3C}" dt="2023-09-20T16:05:39.704" v="1907" actId="167"/>
          <ac:picMkLst>
            <pc:docMk/>
            <pc:sldMk cId="980349314" sldId="264"/>
            <ac:picMk id="3" creationId="{2B106A24-B5D8-7296-2E20-2B790C7A5F95}"/>
          </ac:picMkLst>
        </pc:picChg>
      </pc:sldChg>
      <pc:sldChg chg="addSp new mod modShow">
        <pc:chgData name="Abigail D. Paulus &lt;Student&gt;" userId="7d13598a-c33f-4122-b46e-0e2397bed6e6" providerId="ADAL" clId="{2765612F-328D-4313-90E4-133D0B6A9F3C}" dt="2023-09-20T15:06:10.097" v="1481" actId="729"/>
        <pc:sldMkLst>
          <pc:docMk/>
          <pc:sldMk cId="3696533718" sldId="265"/>
        </pc:sldMkLst>
        <pc:picChg chg="add">
          <ac:chgData name="Abigail D. Paulus &lt;Student&gt;" userId="7d13598a-c33f-4122-b46e-0e2397bed6e6" providerId="ADAL" clId="{2765612F-328D-4313-90E4-133D0B6A9F3C}" dt="2023-09-01T16:51:37.611" v="165"/>
          <ac:picMkLst>
            <pc:docMk/>
            <pc:sldMk cId="3696533718" sldId="265"/>
            <ac:picMk id="2050" creationId="{9AC98E59-6881-2F0C-3C66-7377BF3C65BB}"/>
          </ac:picMkLst>
        </pc:picChg>
      </pc:sldChg>
      <pc:sldChg chg="addSp modSp add mod modShow">
        <pc:chgData name="Abigail D. Paulus &lt;Student&gt;" userId="7d13598a-c33f-4122-b46e-0e2397bed6e6" providerId="ADAL" clId="{2765612F-328D-4313-90E4-133D0B6A9F3C}" dt="2023-09-20T15:06:10.097" v="1481" actId="729"/>
        <pc:sldMkLst>
          <pc:docMk/>
          <pc:sldMk cId="2956985693" sldId="266"/>
        </pc:sldMkLst>
        <pc:picChg chg="add mod">
          <ac:chgData name="Abigail D. Paulus &lt;Student&gt;" userId="7d13598a-c33f-4122-b46e-0e2397bed6e6" providerId="ADAL" clId="{2765612F-328D-4313-90E4-133D0B6A9F3C}" dt="2023-09-01T16:56:07.719" v="190" actId="1076"/>
          <ac:picMkLst>
            <pc:docMk/>
            <pc:sldMk cId="2956985693" sldId="266"/>
            <ac:picMk id="3074" creationId="{04FAA2AE-DEFC-9E11-85BD-63CAD8D2F6F2}"/>
          </ac:picMkLst>
        </pc:picChg>
      </pc:sldChg>
      <pc:sldChg chg="addSp delSp modSp new mod ord">
        <pc:chgData name="Abigail D. Paulus &lt;Student&gt;" userId="7d13598a-c33f-4122-b46e-0e2397bed6e6" providerId="ADAL" clId="{2765612F-328D-4313-90E4-133D0B6A9F3C}" dt="2023-09-27T15:01:30.597" v="1971" actId="12789"/>
        <pc:sldMkLst>
          <pc:docMk/>
          <pc:sldMk cId="1960130712" sldId="267"/>
        </pc:sldMkLst>
        <pc:spChg chg="add mod">
          <ac:chgData name="Abigail D. Paulus &lt;Student&gt;" userId="7d13598a-c33f-4122-b46e-0e2397bed6e6" providerId="ADAL" clId="{2765612F-328D-4313-90E4-133D0B6A9F3C}" dt="2023-09-20T15:34:31.783" v="1532" actId="1076"/>
          <ac:spMkLst>
            <pc:docMk/>
            <pc:sldMk cId="1960130712" sldId="267"/>
            <ac:spMk id="2" creationId="{3E9B459E-855F-9A68-F9AB-6A0308C19AB2}"/>
          </ac:spMkLst>
        </pc:spChg>
        <pc:spChg chg="add mod">
          <ac:chgData name="Abigail D. Paulus &lt;Student&gt;" userId="7d13598a-c33f-4122-b46e-0e2397bed6e6" providerId="ADAL" clId="{2765612F-328D-4313-90E4-133D0B6A9F3C}" dt="2023-09-27T15:01:30.597" v="1971" actId="12789"/>
          <ac:spMkLst>
            <pc:docMk/>
            <pc:sldMk cId="1960130712" sldId="267"/>
            <ac:spMk id="4" creationId="{2FDB3265-2E6E-8E38-F31D-92CA552F9B5E}"/>
          </ac:spMkLst>
        </pc:spChg>
        <pc:picChg chg="add mod ord">
          <ac:chgData name="Abigail D. Paulus &lt;Student&gt;" userId="7d13598a-c33f-4122-b46e-0e2397bed6e6" providerId="ADAL" clId="{2765612F-328D-4313-90E4-133D0B6A9F3C}" dt="2023-09-20T14:49:24.229" v="404" actId="171"/>
          <ac:picMkLst>
            <pc:docMk/>
            <pc:sldMk cId="1960130712" sldId="267"/>
            <ac:picMk id="3" creationId="{9E4DDF39-6C56-05B2-117B-09BFCF6C784F}"/>
          </ac:picMkLst>
        </pc:picChg>
        <pc:picChg chg="add del mod">
          <ac:chgData name="Abigail D. Paulus &lt;Student&gt;" userId="7d13598a-c33f-4122-b46e-0e2397bed6e6" providerId="ADAL" clId="{2765612F-328D-4313-90E4-133D0B6A9F3C}" dt="2023-09-20T14:48:27.463" v="396" actId="478"/>
          <ac:picMkLst>
            <pc:docMk/>
            <pc:sldMk cId="1960130712" sldId="267"/>
            <ac:picMk id="5122" creationId="{45F08036-AD1F-6039-F69A-E3ACD490F866}"/>
          </ac:picMkLst>
        </pc:picChg>
      </pc:sldChg>
      <pc:sldChg chg="addSp delSp modSp new mod ord">
        <pc:chgData name="Abigail D. Paulus &lt;Student&gt;" userId="7d13598a-c33f-4122-b46e-0e2397bed6e6" providerId="ADAL" clId="{2765612F-328D-4313-90E4-133D0B6A9F3C}" dt="2023-09-27T15:01:45.367" v="1975" actId="12789"/>
        <pc:sldMkLst>
          <pc:docMk/>
          <pc:sldMk cId="2097340908" sldId="268"/>
        </pc:sldMkLst>
        <pc:spChg chg="add mod">
          <ac:chgData name="Abigail D. Paulus &lt;Student&gt;" userId="7d13598a-c33f-4122-b46e-0e2397bed6e6" providerId="ADAL" clId="{2765612F-328D-4313-90E4-133D0B6A9F3C}" dt="2023-09-20T14:49:36.840" v="406" actId="1076"/>
          <ac:spMkLst>
            <pc:docMk/>
            <pc:sldMk cId="2097340908" sldId="268"/>
            <ac:spMk id="2" creationId="{94ABE5AC-D737-69C3-F96F-F2A3527C9D5F}"/>
          </ac:spMkLst>
        </pc:spChg>
        <pc:spChg chg="add del mod">
          <ac:chgData name="Abigail D. Paulus &lt;Student&gt;" userId="7d13598a-c33f-4122-b46e-0e2397bed6e6" providerId="ADAL" clId="{2765612F-328D-4313-90E4-133D0B6A9F3C}" dt="2023-09-20T14:53:34.155" v="612" actId="478"/>
          <ac:spMkLst>
            <pc:docMk/>
            <pc:sldMk cId="2097340908" sldId="268"/>
            <ac:spMk id="4" creationId="{802962E4-7103-1E73-2D59-73A034B26922}"/>
          </ac:spMkLst>
        </pc:spChg>
        <pc:spChg chg="add del mod">
          <ac:chgData name="Abigail D. Paulus &lt;Student&gt;" userId="7d13598a-c33f-4122-b46e-0e2397bed6e6" providerId="ADAL" clId="{2765612F-328D-4313-90E4-133D0B6A9F3C}" dt="2023-09-20T14:54:14.596" v="627" actId="478"/>
          <ac:spMkLst>
            <pc:docMk/>
            <pc:sldMk cId="2097340908" sldId="268"/>
            <ac:spMk id="5" creationId="{5C274B29-0E36-80F1-F02E-B7A5546CBA0B}"/>
          </ac:spMkLst>
        </pc:spChg>
        <pc:spChg chg="add del mod">
          <ac:chgData name="Abigail D. Paulus &lt;Student&gt;" userId="7d13598a-c33f-4122-b46e-0e2397bed6e6" providerId="ADAL" clId="{2765612F-328D-4313-90E4-133D0B6A9F3C}" dt="2023-09-20T14:54:13.324" v="626"/>
          <ac:spMkLst>
            <pc:docMk/>
            <pc:sldMk cId="2097340908" sldId="268"/>
            <ac:spMk id="6" creationId="{55D7E8EF-E406-285B-E58E-7D078D0DA25B}"/>
          </ac:spMkLst>
        </pc:spChg>
        <pc:spChg chg="add mod">
          <ac:chgData name="Abigail D. Paulus &lt;Student&gt;" userId="7d13598a-c33f-4122-b46e-0e2397bed6e6" providerId="ADAL" clId="{2765612F-328D-4313-90E4-133D0B6A9F3C}" dt="2023-09-27T15:01:45.367" v="1975" actId="12789"/>
          <ac:spMkLst>
            <pc:docMk/>
            <pc:sldMk cId="2097340908" sldId="268"/>
            <ac:spMk id="7" creationId="{585133FD-678C-5A96-FA52-E95DF6383D70}"/>
          </ac:spMkLst>
        </pc:spChg>
        <pc:picChg chg="add del mod ord modCrop">
          <ac:chgData name="Abigail D. Paulus &lt;Student&gt;" userId="7d13598a-c33f-4122-b46e-0e2397bed6e6" providerId="ADAL" clId="{2765612F-328D-4313-90E4-133D0B6A9F3C}" dt="2023-09-20T14:48:31.363" v="398" actId="478"/>
          <ac:picMkLst>
            <pc:docMk/>
            <pc:sldMk cId="2097340908" sldId="268"/>
            <ac:picMk id="3" creationId="{62E3D8B9-020F-61F7-E0DE-BEE5A481D4FF}"/>
          </ac:picMkLst>
        </pc:picChg>
        <pc:picChg chg="add mod">
          <ac:chgData name="Abigail D. Paulus &lt;Student&gt;" userId="7d13598a-c33f-4122-b46e-0e2397bed6e6" providerId="ADAL" clId="{2765612F-328D-4313-90E4-133D0B6A9F3C}" dt="2023-09-20T14:49:11.016" v="403"/>
          <ac:picMkLst>
            <pc:docMk/>
            <pc:sldMk cId="2097340908" sldId="268"/>
            <ac:picMk id="2050" creationId="{D81FFC49-434A-3010-B6A6-BDB48043B233}"/>
          </ac:picMkLst>
        </pc:picChg>
        <pc:picChg chg="add del">
          <ac:chgData name="Abigail D. Paulus &lt;Student&gt;" userId="7d13598a-c33f-4122-b46e-0e2397bed6e6" providerId="ADAL" clId="{2765612F-328D-4313-90E4-133D0B6A9F3C}" dt="2023-09-01T16:53:15.994" v="170" actId="478"/>
          <ac:picMkLst>
            <pc:docMk/>
            <pc:sldMk cId="2097340908" sldId="268"/>
            <ac:picMk id="4098" creationId="{B71CC9F0-D022-E00F-C06A-4B4C00C1BBBA}"/>
          </ac:picMkLst>
        </pc:picChg>
        <pc:picChg chg="add del">
          <ac:chgData name="Abigail D. Paulus &lt;Student&gt;" userId="7d13598a-c33f-4122-b46e-0e2397bed6e6" providerId="ADAL" clId="{2765612F-328D-4313-90E4-133D0B6A9F3C}" dt="2023-09-01T16:54:02.114" v="175" actId="478"/>
          <ac:picMkLst>
            <pc:docMk/>
            <pc:sldMk cId="2097340908" sldId="268"/>
            <ac:picMk id="4100" creationId="{E06D365D-BCB8-C1CB-8E63-2093B0BE2770}"/>
          </ac:picMkLst>
        </pc:picChg>
        <pc:picChg chg="add del">
          <ac:chgData name="Abigail D. Paulus &lt;Student&gt;" userId="7d13598a-c33f-4122-b46e-0e2397bed6e6" providerId="ADAL" clId="{2765612F-328D-4313-90E4-133D0B6A9F3C}" dt="2023-09-01T16:54:05.934" v="179"/>
          <ac:picMkLst>
            <pc:docMk/>
            <pc:sldMk cId="2097340908" sldId="268"/>
            <ac:picMk id="4102" creationId="{9708DC29-2D06-4BDC-68FB-CFD8125A4784}"/>
          </ac:picMkLst>
        </pc:picChg>
        <pc:picChg chg="add del mod">
          <ac:chgData name="Abigail D. Paulus &lt;Student&gt;" userId="7d13598a-c33f-4122-b46e-0e2397bed6e6" providerId="ADAL" clId="{2765612F-328D-4313-90E4-133D0B6A9F3C}" dt="2023-09-01T16:54:05.918" v="178"/>
          <ac:picMkLst>
            <pc:docMk/>
            <pc:sldMk cId="2097340908" sldId="268"/>
            <ac:picMk id="4104" creationId="{246275C4-63B8-FECD-81C4-F92905872523}"/>
          </ac:picMkLst>
        </pc:picChg>
      </pc:sldChg>
      <pc:sldChg chg="addSp delSp modSp add mod ord">
        <pc:chgData name="Abigail D. Paulus &lt;Student&gt;" userId="7d13598a-c33f-4122-b46e-0e2397bed6e6" providerId="ADAL" clId="{2765612F-328D-4313-90E4-133D0B6A9F3C}" dt="2023-09-27T15:02:16.509" v="1981" actId="12789"/>
        <pc:sldMkLst>
          <pc:docMk/>
          <pc:sldMk cId="1461551645" sldId="269"/>
        </pc:sldMkLst>
        <pc:spChg chg="add mod">
          <ac:chgData name="Abigail D. Paulus &lt;Student&gt;" userId="7d13598a-c33f-4122-b46e-0e2397bed6e6" providerId="ADAL" clId="{2765612F-328D-4313-90E4-133D0B6A9F3C}" dt="2023-09-20T14:49:44.129" v="407" actId="1076"/>
          <ac:spMkLst>
            <pc:docMk/>
            <pc:sldMk cId="1461551645" sldId="269"/>
            <ac:spMk id="2" creationId="{90FFF852-417D-1FF8-7845-C6628A8D4229}"/>
          </ac:spMkLst>
        </pc:spChg>
        <pc:spChg chg="add del mod">
          <ac:chgData name="Abigail D. Paulus &lt;Student&gt;" userId="7d13598a-c33f-4122-b46e-0e2397bed6e6" providerId="ADAL" clId="{2765612F-328D-4313-90E4-133D0B6A9F3C}" dt="2023-09-20T14:53:37.806" v="614" actId="478"/>
          <ac:spMkLst>
            <pc:docMk/>
            <pc:sldMk cId="1461551645" sldId="269"/>
            <ac:spMk id="4" creationId="{EACFDF6E-5BFF-579B-69D2-9B0E198A4B05}"/>
          </ac:spMkLst>
        </pc:spChg>
        <pc:spChg chg="add mod">
          <ac:chgData name="Abigail D. Paulus &lt;Student&gt;" userId="7d13598a-c33f-4122-b46e-0e2397bed6e6" providerId="ADAL" clId="{2765612F-328D-4313-90E4-133D0B6A9F3C}" dt="2023-09-27T15:02:16.509" v="1981" actId="12789"/>
          <ac:spMkLst>
            <pc:docMk/>
            <pc:sldMk cId="1461551645" sldId="269"/>
            <ac:spMk id="5" creationId="{4C657C11-245C-1FC7-147C-EE74BA69771F}"/>
          </ac:spMkLst>
        </pc:spChg>
        <pc:picChg chg="add mod ord modCrop">
          <ac:chgData name="Abigail D. Paulus &lt;Student&gt;" userId="7d13598a-c33f-4122-b46e-0e2397bed6e6" providerId="ADAL" clId="{2765612F-328D-4313-90E4-133D0B6A9F3C}" dt="2023-09-20T14:44:38.655" v="377" actId="732"/>
          <ac:picMkLst>
            <pc:docMk/>
            <pc:sldMk cId="1461551645" sldId="269"/>
            <ac:picMk id="3" creationId="{4D97A211-96ED-F946-2A29-489C5A84808C}"/>
          </ac:picMkLst>
        </pc:picChg>
      </pc:sldChg>
      <pc:sldChg chg="addSp delSp modSp add mod ord">
        <pc:chgData name="Abigail D. Paulus &lt;Student&gt;" userId="7d13598a-c33f-4122-b46e-0e2397bed6e6" providerId="ADAL" clId="{2765612F-328D-4313-90E4-133D0B6A9F3C}" dt="2023-09-27T15:02:53.527" v="1989" actId="12788"/>
        <pc:sldMkLst>
          <pc:docMk/>
          <pc:sldMk cId="425966244" sldId="270"/>
        </pc:sldMkLst>
        <pc:spChg chg="add mod">
          <ac:chgData name="Abigail D. Paulus &lt;Student&gt;" userId="7d13598a-c33f-4122-b46e-0e2397bed6e6" providerId="ADAL" clId="{2765612F-328D-4313-90E4-133D0B6A9F3C}" dt="2023-09-27T15:02:53.527" v="1989" actId="12788"/>
          <ac:spMkLst>
            <pc:docMk/>
            <pc:sldMk cId="425966244" sldId="270"/>
            <ac:spMk id="2" creationId="{47775949-C51A-861F-7C4E-F14CF750A3D8}"/>
          </ac:spMkLst>
        </pc:spChg>
        <pc:spChg chg="add del mod">
          <ac:chgData name="Abigail D. Paulus &lt;Student&gt;" userId="7d13598a-c33f-4122-b46e-0e2397bed6e6" providerId="ADAL" clId="{2765612F-328D-4313-90E4-133D0B6A9F3C}" dt="2023-09-20T14:53:40.732" v="616" actId="478"/>
          <ac:spMkLst>
            <pc:docMk/>
            <pc:sldMk cId="425966244" sldId="270"/>
            <ac:spMk id="3" creationId="{B8CAA2ED-1308-0961-619C-9BC020D4960A}"/>
          </ac:spMkLst>
        </pc:spChg>
        <pc:spChg chg="add mod">
          <ac:chgData name="Abigail D. Paulus &lt;Student&gt;" userId="7d13598a-c33f-4122-b46e-0e2397bed6e6" providerId="ADAL" clId="{2765612F-328D-4313-90E4-133D0B6A9F3C}" dt="2023-09-27T15:02:22.383" v="1983" actId="12788"/>
          <ac:spMkLst>
            <pc:docMk/>
            <pc:sldMk cId="425966244" sldId="270"/>
            <ac:spMk id="4" creationId="{5BDC46B9-CD2C-EF9C-0F72-BD6B1D3931E0}"/>
          </ac:spMkLst>
        </pc:spChg>
        <pc:picChg chg="add mod">
          <ac:chgData name="Abigail D. Paulus &lt;Student&gt;" userId="7d13598a-c33f-4122-b46e-0e2397bed6e6" providerId="ADAL" clId="{2765612F-328D-4313-90E4-133D0B6A9F3C}" dt="2023-09-20T14:48:07.764" v="394" actId="167"/>
          <ac:picMkLst>
            <pc:docMk/>
            <pc:sldMk cId="425966244" sldId="270"/>
            <ac:picMk id="1026" creationId="{53A1C447-C855-2B60-ED39-37B84ACDB2CE}"/>
          </ac:picMkLst>
        </pc:picChg>
      </pc:sldChg>
      <pc:sldChg chg="addSp delSp modSp add mod ord">
        <pc:chgData name="Abigail D. Paulus &lt;Student&gt;" userId="7d13598a-c33f-4122-b46e-0e2397bed6e6" providerId="ADAL" clId="{2765612F-328D-4313-90E4-133D0B6A9F3C}" dt="2023-09-18T16:07:47.949" v="240" actId="1076"/>
        <pc:sldMkLst>
          <pc:docMk/>
          <pc:sldMk cId="2008324630" sldId="271"/>
        </pc:sldMkLst>
        <pc:spChg chg="add mod">
          <ac:chgData name="Abigail D. Paulus &lt;Student&gt;" userId="7d13598a-c33f-4122-b46e-0e2397bed6e6" providerId="ADAL" clId="{2765612F-328D-4313-90E4-133D0B6A9F3C}" dt="2023-09-18T16:07:43.075" v="239" actId="1076"/>
          <ac:spMkLst>
            <pc:docMk/>
            <pc:sldMk cId="2008324630" sldId="271"/>
            <ac:spMk id="3" creationId="{AB3986E6-9A77-5773-4AAA-ADE45FF9857B}"/>
          </ac:spMkLst>
        </pc:spChg>
        <pc:spChg chg="add del mod">
          <ac:chgData name="Abigail D. Paulus &lt;Student&gt;" userId="7d13598a-c33f-4122-b46e-0e2397bed6e6" providerId="ADAL" clId="{2765612F-328D-4313-90E4-133D0B6A9F3C}" dt="2023-09-18T16:05:32.144" v="207"/>
          <ac:spMkLst>
            <pc:docMk/>
            <pc:sldMk cId="2008324630" sldId="271"/>
            <ac:spMk id="4" creationId="{A6EC5239-C3BA-CD09-1D65-47CD19648513}"/>
          </ac:spMkLst>
        </pc:spChg>
        <pc:spChg chg="add mod">
          <ac:chgData name="Abigail D. Paulus &lt;Student&gt;" userId="7d13598a-c33f-4122-b46e-0e2397bed6e6" providerId="ADAL" clId="{2765612F-328D-4313-90E4-133D0B6A9F3C}" dt="2023-09-18T16:07:47.949" v="240" actId="1076"/>
          <ac:spMkLst>
            <pc:docMk/>
            <pc:sldMk cId="2008324630" sldId="271"/>
            <ac:spMk id="5" creationId="{E58EA6BD-5DF9-AEF6-303C-B4E6A218C3B5}"/>
          </ac:spMkLst>
        </pc:spChg>
      </pc:sldChg>
      <pc:sldChg chg="addSp new mod modShow">
        <pc:chgData name="Abigail D. Paulus &lt;Student&gt;" userId="7d13598a-c33f-4122-b46e-0e2397bed6e6" providerId="ADAL" clId="{2765612F-328D-4313-90E4-133D0B6A9F3C}" dt="2023-09-20T15:06:10.097" v="1481" actId="729"/>
        <pc:sldMkLst>
          <pc:docMk/>
          <pc:sldMk cId="1680783396" sldId="272"/>
        </pc:sldMkLst>
        <pc:picChg chg="add">
          <ac:chgData name="Abigail D. Paulus &lt;Student&gt;" userId="7d13598a-c33f-4122-b46e-0e2397bed6e6" providerId="ADAL" clId="{2765612F-328D-4313-90E4-133D0B6A9F3C}" dt="2023-09-14T16:19:19.260" v="192" actId="22"/>
          <ac:picMkLst>
            <pc:docMk/>
            <pc:sldMk cId="1680783396" sldId="272"/>
            <ac:picMk id="3" creationId="{8F6B9AD8-DFF6-2746-0D90-B7B9BA08EC56}"/>
          </ac:picMkLst>
        </pc:picChg>
      </pc:sldChg>
      <pc:sldChg chg="addSp delSp modSp add mod">
        <pc:chgData name="Abigail D. Paulus &lt;Student&gt;" userId="7d13598a-c33f-4122-b46e-0e2397bed6e6" providerId="ADAL" clId="{2765612F-328D-4313-90E4-133D0B6A9F3C}" dt="2023-09-27T15:02:33.984" v="1986" actId="12788"/>
        <pc:sldMkLst>
          <pc:docMk/>
          <pc:sldMk cId="2870001415" sldId="273"/>
        </pc:sldMkLst>
        <pc:spChg chg="mod">
          <ac:chgData name="Abigail D. Paulus &lt;Student&gt;" userId="7d13598a-c33f-4122-b46e-0e2397bed6e6" providerId="ADAL" clId="{2765612F-328D-4313-90E4-133D0B6A9F3C}" dt="2023-09-27T15:02:33.984" v="1986" actId="12788"/>
          <ac:spMkLst>
            <pc:docMk/>
            <pc:sldMk cId="2870001415" sldId="273"/>
            <ac:spMk id="2" creationId="{90FFF852-417D-1FF8-7845-C6628A8D4229}"/>
          </ac:spMkLst>
        </pc:spChg>
        <pc:spChg chg="add del mod">
          <ac:chgData name="Abigail D. Paulus &lt;Student&gt;" userId="7d13598a-c33f-4122-b46e-0e2397bed6e6" providerId="ADAL" clId="{2765612F-328D-4313-90E4-133D0B6A9F3C}" dt="2023-09-20T14:53:43.042" v="618" actId="478"/>
          <ac:spMkLst>
            <pc:docMk/>
            <pc:sldMk cId="2870001415" sldId="273"/>
            <ac:spMk id="4" creationId="{188D0093-22A2-4536-655C-2DF7CA049415}"/>
          </ac:spMkLst>
        </pc:spChg>
        <pc:spChg chg="add mod">
          <ac:chgData name="Abigail D. Paulus &lt;Student&gt;" userId="7d13598a-c33f-4122-b46e-0e2397bed6e6" providerId="ADAL" clId="{2765612F-328D-4313-90E4-133D0B6A9F3C}" dt="2023-09-27T15:02:32.047" v="1985" actId="12789"/>
          <ac:spMkLst>
            <pc:docMk/>
            <pc:sldMk cId="2870001415" sldId="273"/>
            <ac:spMk id="5" creationId="{E8A6CAC9-AC60-59B6-38A5-9F366E901FB8}"/>
          </ac:spMkLst>
        </pc:spChg>
        <pc:picChg chg="add mod">
          <ac:chgData name="Abigail D. Paulus &lt;Student&gt;" userId="7d13598a-c33f-4122-b46e-0e2397bed6e6" providerId="ADAL" clId="{2765612F-328D-4313-90E4-133D0B6A9F3C}" dt="2023-09-20T14:45:33.185" v="386" actId="167"/>
          <ac:picMkLst>
            <pc:docMk/>
            <pc:sldMk cId="2870001415" sldId="273"/>
            <ac:picMk id="3" creationId="{00D13441-E31A-6ED0-4F3B-8FCAAA613739}"/>
          </ac:picMkLst>
        </pc:picChg>
      </pc:sldChg>
      <pc:sldChg chg="addSp delSp modSp new mod">
        <pc:chgData name="Abigail D. Paulus &lt;Student&gt;" userId="7d13598a-c33f-4122-b46e-0e2397bed6e6" providerId="ADAL" clId="{2765612F-328D-4313-90E4-133D0B6A9F3C}" dt="2023-09-27T15:03:51.953" v="2005" actId="1076"/>
        <pc:sldMkLst>
          <pc:docMk/>
          <pc:sldMk cId="880773809" sldId="274"/>
        </pc:sldMkLst>
        <pc:spChg chg="add del mod">
          <ac:chgData name="Abigail D. Paulus &lt;Student&gt;" userId="7d13598a-c33f-4122-b46e-0e2397bed6e6" providerId="ADAL" clId="{2765612F-328D-4313-90E4-133D0B6A9F3C}" dt="2023-09-20T16:12:18.500" v="1962" actId="478"/>
          <ac:spMkLst>
            <pc:docMk/>
            <pc:sldMk cId="880773809" sldId="274"/>
            <ac:spMk id="5" creationId="{C54594E3-66A5-53BA-9722-E4D6688266CC}"/>
          </ac:spMkLst>
        </pc:spChg>
        <pc:spChg chg="add del mod">
          <ac:chgData name="Abigail D. Paulus &lt;Student&gt;" userId="7d13598a-c33f-4122-b46e-0e2397bed6e6" providerId="ADAL" clId="{2765612F-328D-4313-90E4-133D0B6A9F3C}" dt="2023-09-20T16:12:34.839" v="1969" actId="478"/>
          <ac:spMkLst>
            <pc:docMk/>
            <pc:sldMk cId="880773809" sldId="274"/>
            <ac:spMk id="7" creationId="{82A15642-DC74-11BF-177D-26F7F51E3A89}"/>
          </ac:spMkLst>
        </pc:spChg>
        <pc:spChg chg="add del mod">
          <ac:chgData name="Abigail D. Paulus &lt;Student&gt;" userId="7d13598a-c33f-4122-b46e-0e2397bed6e6" providerId="ADAL" clId="{2765612F-328D-4313-90E4-133D0B6A9F3C}" dt="2023-09-20T16:12:29.531" v="1964" actId="478"/>
          <ac:spMkLst>
            <pc:docMk/>
            <pc:sldMk cId="880773809" sldId="274"/>
            <ac:spMk id="9" creationId="{17A6F82F-213B-E5CA-DE59-0E2B90EDF324}"/>
          </ac:spMkLst>
        </pc:spChg>
        <pc:picChg chg="add mod">
          <ac:chgData name="Abigail D. Paulus &lt;Student&gt;" userId="7d13598a-c33f-4122-b46e-0e2397bed6e6" providerId="ADAL" clId="{2765612F-328D-4313-90E4-133D0B6A9F3C}" dt="2023-09-27T15:03:51.953" v="2005" actId="1076"/>
          <ac:picMkLst>
            <pc:docMk/>
            <pc:sldMk cId="880773809" sldId="274"/>
            <ac:picMk id="2" creationId="{EE347821-A2BD-FA1F-6C1E-0950EBBFD5A0}"/>
          </ac:picMkLst>
        </pc:picChg>
        <pc:picChg chg="add mod">
          <ac:chgData name="Abigail D. Paulus &lt;Student&gt;" userId="7d13598a-c33f-4122-b46e-0e2397bed6e6" providerId="ADAL" clId="{2765612F-328D-4313-90E4-133D0B6A9F3C}" dt="2023-09-27T15:03:33.681" v="1998" actId="12789"/>
          <ac:picMkLst>
            <pc:docMk/>
            <pc:sldMk cId="880773809" sldId="274"/>
            <ac:picMk id="3" creationId="{7A1C3A07-C412-D642-CDB0-EEA153169C9B}"/>
          </ac:picMkLst>
        </pc:picChg>
        <pc:picChg chg="add mod">
          <ac:chgData name="Abigail D. Paulus &lt;Student&gt;" userId="7d13598a-c33f-4122-b46e-0e2397bed6e6" providerId="ADAL" clId="{2765612F-328D-4313-90E4-133D0B6A9F3C}" dt="2023-09-27T15:03:48.669" v="2004" actId="1076"/>
          <ac:picMkLst>
            <pc:docMk/>
            <pc:sldMk cId="880773809" sldId="274"/>
            <ac:picMk id="4" creationId="{500D215C-9A5A-A3B7-7285-B535EC256AA7}"/>
          </ac:picMkLst>
        </pc:picChg>
      </pc:sldChg>
      <pc:sldChg chg="modSp add del mod">
        <pc:chgData name="Abigail D. Paulus &lt;Student&gt;" userId="7d13598a-c33f-4122-b46e-0e2397bed6e6" providerId="ADAL" clId="{2765612F-328D-4313-90E4-133D0B6A9F3C}" dt="2023-09-20T14:53:26.766" v="594" actId="47"/>
        <pc:sldMkLst>
          <pc:docMk/>
          <pc:sldMk cId="3938554407" sldId="274"/>
        </pc:sldMkLst>
        <pc:spChg chg="mod">
          <ac:chgData name="Abigail D. Paulus &lt;Student&gt;" userId="7d13598a-c33f-4122-b46e-0e2397bed6e6" providerId="ADAL" clId="{2765612F-328D-4313-90E4-133D0B6A9F3C}" dt="2023-09-18T16:30:02.978" v="333"/>
          <ac:spMkLst>
            <pc:docMk/>
            <pc:sldMk cId="3938554407" sldId="274"/>
            <ac:spMk id="2" creationId="{088DEA83-83BF-7CF0-661B-695366014D18}"/>
          </ac:spMkLst>
        </pc:spChg>
        <pc:picChg chg="mod">
          <ac:chgData name="Abigail D. Paulus &lt;Student&gt;" userId="7d13598a-c33f-4122-b46e-0e2397bed6e6" providerId="ADAL" clId="{2765612F-328D-4313-90E4-133D0B6A9F3C}" dt="2023-09-18T16:26:16.626" v="307"/>
          <ac:picMkLst>
            <pc:docMk/>
            <pc:sldMk cId="3938554407" sldId="274"/>
            <ac:picMk id="6" creationId="{3B3A57C9-8E8E-5E16-3134-D1BB16692E52}"/>
          </ac:picMkLst>
        </pc:picChg>
      </pc:sldChg>
      <pc:sldMasterChg chg="setBg modSldLayout">
        <pc:chgData name="Abigail D. Paulus &lt;Student&gt;" userId="7d13598a-c33f-4122-b46e-0e2397bed6e6" providerId="ADAL" clId="{2765612F-328D-4313-90E4-133D0B6A9F3C}" dt="2023-09-01T16:49:59.252" v="156"/>
        <pc:sldMasterMkLst>
          <pc:docMk/>
          <pc:sldMasterMk cId="203514543" sldId="2147483648"/>
        </pc:sldMasterMkLst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3780328592" sldId="2147483649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658960437" sldId="2147483650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2911962050" sldId="2147483651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3794448041" sldId="2147483652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205715261" sldId="2147483653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1597392293" sldId="2147483654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4057921455" sldId="2147483655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596113154" sldId="2147483656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20567023" sldId="2147483657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2341437645" sldId="2147483658"/>
          </pc:sldLayoutMkLst>
        </pc:sldLayoutChg>
        <pc:sldLayoutChg chg="setBg">
          <pc:chgData name="Abigail D. Paulus &lt;Student&gt;" userId="7d13598a-c33f-4122-b46e-0e2397bed6e6" providerId="ADAL" clId="{2765612F-328D-4313-90E4-133D0B6A9F3C}" dt="2023-09-01T16:49:59.252" v="156"/>
          <pc:sldLayoutMkLst>
            <pc:docMk/>
            <pc:sldMasterMk cId="203514543" sldId="2147483648"/>
            <pc:sldLayoutMk cId="398349085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A5B3-68A9-6D96-DEBF-B16C57B3A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BB0C0-9915-4846-D59D-DEA945FEF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1D0B1-FB17-46A5-6A4A-0FBF6726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14020-B08B-4E5D-DADE-F8E15AA2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E1475-0553-F6C8-9E68-632A542CF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2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114C-9B90-4091-D001-3283F520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63245-BE00-50C2-8E78-6BFCD2958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2B307-E457-0305-160B-59DA09E5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F3AEB-3630-1719-7D21-16D1DD21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28C37-07CA-909A-7A4F-3255470B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3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F129E-3085-A2C3-8DB7-E74AACC64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84D2-604A-C6B0-05B7-9ADF208E4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2EB1E-A813-BDE1-61D8-77962ECE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40F04-395B-620B-B276-2D6A6374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98398-0D0A-DA93-B7AC-213CD148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9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2C7D-C1CD-07CE-3B1C-EDB04242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D3BD-CAAA-6655-A759-5B6A7DFDE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1AE5B-D548-3569-D43E-0B6258DA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E5D99-46C6-CE84-B7B1-F326A4AB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7AD28-6979-7714-2921-A26DFDA6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6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85A6-2E03-1B55-2BC8-53CA7D30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ADA8-DC22-18FD-C65B-1ED842DC4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E1465-F657-144B-28E2-FC88D9F7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462AF-A7AD-ECE7-20CB-AB77A40B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224B4-89FC-D9C7-01A7-647EB260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6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3206-6918-70AB-1783-BB1C3604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7D139-0F62-7D97-9C02-66658E254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14143-5A35-9401-B93A-BBF19B41B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137AC-618D-5877-99D7-3531BE8F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BD370-7DAD-5926-78BF-13C06AB4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06112-38CB-1735-A6B0-0256ABB1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4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B5C5-125E-9D2D-1F4D-44237C20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E8347-4707-07D9-8578-F6DD6D59C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E4ACE-29A1-9F49-B277-99069A662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CD453-305C-F87D-B961-0E58599EF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82A80-74FA-B508-616B-31F265DC2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54A9F-C124-2A4E-02CC-E4F70762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C805AF-9C07-61FA-E0D1-48DF6029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9B41A-E4E6-8133-4781-C9555A08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E533-90DE-9982-AE1B-4328BE19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533E9-4825-8EC3-9B31-0B53953B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F01A4-8A49-637B-8043-3DB7AE6C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D71C2-1C1D-9033-4E2B-95F9AD2E1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9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82A4A-6970-5D88-64B7-2678944E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F7CA6-2BCB-7FA0-56EE-9256ECB0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E59F-0B21-EC7F-F48A-83F84843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2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E5FF-7194-C2CB-1807-7705196E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21737-8651-7580-73C0-BDD4F4D7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86238-1BF2-2DC4-691B-DB2E3F03A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56376-4422-1373-3F22-D039503C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7E002-AF4E-E3C9-B648-8AFEBA55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07E40-BC53-D2F3-0125-4D3E4B2B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D248-CEA3-54A7-39A6-E19D66CD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66507A-5D1C-D7F3-376A-0A459784D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EB7E5-DB30-8D3D-CFCB-08CF76C6E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F8425-9B6F-E12E-2309-926CE825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61B2F-8373-8DB6-AC9A-DBB4C160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64A16-F3C1-690E-2543-20C9FCA8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EBDA2-EFD9-1FF8-7A23-58CB0096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4506F-420D-7A0A-4639-9ADC6ABC8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168D4-8CAB-001D-5F29-DC44C047A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7C483-7ACD-4730-8E9B-615F9F50DB6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7ED9F-2ED2-BDE6-9E52-3248D24FE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5E1BA-4C39-9619-4B6A-BF06012B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98ADE-041C-4C4C-BA8B-84D0855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destroyed by a demolition&#10;&#10;Description automatically generated with medium confidence">
            <a:extLst>
              <a:ext uri="{FF2B5EF4-FFF2-40B4-BE49-F238E27FC236}">
                <a16:creationId xmlns:a16="http://schemas.microsoft.com/office/drawing/2014/main" id="{EDE0CBF1-5026-8B6F-80A6-AFE78A056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1947" b="2363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Picture 5" descr="A building destroyed by a demolition&#10;&#10;Description automatically generated with medium confidence">
            <a:extLst>
              <a:ext uri="{FF2B5EF4-FFF2-40B4-BE49-F238E27FC236}">
                <a16:creationId xmlns:a16="http://schemas.microsoft.com/office/drawing/2014/main" id="{3B3A57C9-8E8E-5E16-3134-D1BB16692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4" b="76922" l="10000" r="90000">
                        <a14:foregroundMark x1="30400" y1="32583" x2="32050" y2="53904"/>
                        <a14:foregroundMark x1="32050" y1="53904" x2="41100" y2="18919"/>
                        <a14:foregroundMark x1="41100" y1="18919" x2="43000" y2="16066"/>
                        <a14:foregroundMark x1="20000" y1="55105" x2="23250" y2="35435"/>
                        <a14:foregroundMark x1="31250" y1="61562" x2="29750" y2="39039"/>
                        <a14:foregroundMark x1="16750" y1="27928" x2="18650" y2="32057"/>
                        <a14:foregroundMark x1="17150" y1="27553" x2="16450" y2="34084"/>
                        <a14:foregroundMark x1="30700" y1="63438" x2="21700" y2="53679"/>
                        <a14:foregroundMark x1="20550" y1="59459" x2="25600" y2="62688"/>
                        <a14:foregroundMark x1="29750" y1="74024" x2="29750" y2="74024"/>
                        <a14:foregroundMark x1="20400" y1="24174" x2="18600" y2="25075"/>
                        <a14:foregroundMark x1="21900" y1="23874" x2="21900" y2="23874"/>
                        <a14:foregroundMark x1="41250" y1="28604" x2="42000" y2="45120"/>
                        <a14:foregroundMark x1="49050" y1="21471" x2="42650" y2="56006"/>
                        <a14:foregroundMark x1="53250" y1="19219" x2="53550" y2="29730"/>
                        <a14:foregroundMark x1="53400" y1="31081" x2="53850" y2="35060"/>
                        <a14:backgroundMark x1="84900" y1="43694" x2="82500" y2="50375"/>
                        <a14:backgroundMark x1="82500" y1="50375" x2="82500" y2="50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2488" b="26760"/>
          <a:stretch/>
        </p:blipFill>
        <p:spPr>
          <a:xfrm>
            <a:off x="0" y="18411"/>
            <a:ext cx="12191999" cy="6520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B4715-CCFE-F58E-C819-3021D9C6D625}"/>
              </a:ext>
            </a:extLst>
          </p:cNvPr>
          <p:cNvSpPr txBox="1">
            <a:spLocks/>
          </p:cNvSpPr>
          <p:nvPr/>
        </p:nvSpPr>
        <p:spPr>
          <a:xfrm>
            <a:off x="6258571" y="2475358"/>
            <a:ext cx="5828714" cy="1569660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Miami Surfside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Condo Collapse</a:t>
            </a:r>
          </a:p>
        </p:txBody>
      </p:sp>
    </p:spTree>
    <p:extLst>
      <p:ext uri="{BB962C8B-B14F-4D97-AF65-F5344CB8AC3E}">
        <p14:creationId xmlns:p14="http://schemas.microsoft.com/office/powerpoint/2010/main" val="16949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986E6-9A77-5773-4AAA-ADE45FF9857B}"/>
              </a:ext>
            </a:extLst>
          </p:cNvPr>
          <p:cNvSpPr txBox="1"/>
          <p:nvPr/>
        </p:nvSpPr>
        <p:spPr>
          <a:xfrm>
            <a:off x="381000" y="613303"/>
            <a:ext cx="11430000" cy="6196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Singhvi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Anjali, et al. The Surfside Condo Was Flawed and Failing. Here’s a Look Inside. Sept 1 ,2021. &lt;https://www.nytimes.com/interactive/2021/09/01/us/miami-building-collapse.html&gt;.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Morabito, Frank P. "MINIMUM INSPECTION PROCEDURAL GUIDELINES FOR BUILDING’S STRUCTURAL RECERTIFICATION." Inspection. 2018. &lt;https://www.townofsurfsidefl.gov/docs/default-source/default-document-library/town-clerk-documents/champlain-towers-south-public-records/8777-collins-ave---unverified-inspection-report.pdf?sfvrsn=8c2a1194_2&gt;.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Morabito Consultants. "Champlain Towers South Condominium Structural Field Survey Report." 2018 &lt;https://www.townofsurfsidefl.gov/docs/default-source/default-document-library/town-clerk-documents/champlain-towers-south-public-records/8777-collins-ave---structural-field-survey-report.pdf&gt;.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Morabito, Frank. "Email Related 2018 Structural Field Survey Report." 2018 &lt;https://www.townofsurfsidefl.gov/docs/default-source/default-document-library/town-clerk-documents/champlain-towers-south-public-records/email-records/email-related-2018-structural-field-survey-report.pdf?sfvrsn=aa311194_2&gt;. 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Tejedor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Chrystian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"FIU professor: Collapsed Surfside building showed signs of subsidence in ‘90s." (n.d.). &lt;https://news.fiu.edu/2021/fiu-professor-collapsed-surfside-building-showed-signs-of-subsidence-in-90s-era-space-radar-data&gt;. 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Fiaschi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Simone and Shimon </a:t>
            </a:r>
            <a:r>
              <a:rPr lang="en-US" sz="1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Wdowinski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"Local land subsidence in Miami Beach (FL) and Norfolk (VA) and its contribution to flooding hazard in coastal communities along the U.S. Atlantic coast." September 26, 2019 &lt;https://faculty.fiu.edu/~swdowins/publications/Fiaschi-Wdowinski-OCM-2020.pdf&gt;. 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Lu, </a:t>
            </a:r>
            <a:r>
              <a:rPr lang="en-US" sz="1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Xinzheng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et al. "A preliminary analysis and discussion of the condominium building collapse in surfside, Florida, US, June 24, 2021." June 24, 2021 &lt;https://link.springer.com/article/10.1007/s11709-021-0766-0&gt;.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Blanchard, Ryan L. "An Investigation and Analysis of the 2021 Surfside Condo Collapse." 2022. &lt;https://scholarworks.uno.edu/cgi/viewcontent.cgi?article=4245&amp;context=td&gt;. 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Mazzei, Patricia, et al. "Inside the Tumultuous Years Before the Florida Condo Collapse." July 3, 2021 &lt;https://www.nytimes.com/2021/07/03/us/miami-florida-surfside-collapse.html&gt;.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Gamio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Lazaro, Adam Playford and Michael </a:t>
            </a:r>
            <a:r>
              <a:rPr lang="en-US" sz="1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LaForgia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"Lax Enforcement Let South Florida Towers Skirt Inspections for Years." July 4,2021 &lt;https://www.nytimes.com/2021/07/04/us/south-florida-condo-maintenance-violations.html &gt;.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Glanz, James, Anjali </a:t>
            </a:r>
            <a:r>
              <a:rPr lang="en-US" sz="1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Singhvi</a:t>
            </a: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Mike Baker. "Possible Failure Point Emerges in Miami-Area Building Collapse." June 27, 2021 &lt;https://www.nytimes.com/2021/06/27/us/miami-building-investigation-clues.html&gt;.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Allen, Greg. “A Florida condo tower's collapse may have begun on its pool deck.” &lt;https://www.npr.org/2023/06/15/1182502745/surfside-florida-condominium-collapse-investigation&gt;.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Nehamas, Nicholas. “Surfside collapse victims sue Eighty Seven Park condo association and construction firms.” March 8, 2022 &lt;https://www.miamiherald.com/news/special-reports/surfside-investigation/article259163263.html#storylink=cpy&gt;.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Associated Press. “A nearly $1 billion settlement is reached in a Surfside condo collapse lawsuit” May 11, 2022&lt;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https://www.npr.org/2022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EA6BD-5DF9-AEF6-303C-B4E6A218C3B5}"/>
              </a:ext>
            </a:extLst>
          </p:cNvPr>
          <p:cNvSpPr txBox="1"/>
          <p:nvPr/>
        </p:nvSpPr>
        <p:spPr>
          <a:xfrm>
            <a:off x="5435402" y="48129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00832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B7716F-7CBE-B822-FAFE-7B28D742DE03}"/>
              </a:ext>
            </a:extLst>
          </p:cNvPr>
          <p:cNvSpPr txBox="1"/>
          <p:nvPr/>
        </p:nvSpPr>
        <p:spPr>
          <a:xfrm>
            <a:off x="3048000" y="31077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https://commons.wikimedia.org/wiki/Category:IDF_Aid_Mission_to_Surfside_condominium_building_collapse,_2021</a:t>
            </a:r>
          </a:p>
        </p:txBody>
      </p:sp>
      <p:pic>
        <p:nvPicPr>
          <p:cNvPr id="4" name="Picture 2" descr="Town of Surfside Official Seal">
            <a:extLst>
              <a:ext uri="{FF2B5EF4-FFF2-40B4-BE49-F238E27FC236}">
                <a16:creationId xmlns:a16="http://schemas.microsoft.com/office/drawing/2014/main" id="{31EC222B-4834-BC14-CE94-81872A58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34290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F35BFD-023A-C684-3D78-B3C910621A63}"/>
              </a:ext>
            </a:extLst>
          </p:cNvPr>
          <p:cNvSpPr/>
          <p:nvPr/>
        </p:nvSpPr>
        <p:spPr>
          <a:xfrm>
            <a:off x="6877050" y="2085975"/>
            <a:ext cx="914400" cy="914400"/>
          </a:xfrm>
          <a:prstGeom prst="rect">
            <a:avLst/>
          </a:prstGeom>
          <a:solidFill>
            <a:srgbClr val="A5D4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4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llapse_process_of_Champlain_Towers_South_2021-07-23">
            <a:hlinkClick r:id="" action="ppaction://media"/>
            <a:extLst>
              <a:ext uri="{FF2B5EF4-FFF2-40B4-BE49-F238E27FC236}">
                <a16:creationId xmlns:a16="http://schemas.microsoft.com/office/drawing/2014/main" id="{F0B8845A-019B-D0DB-8CBC-7D04F8FB8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4788" y="1866900"/>
            <a:ext cx="41624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B9AD8-DFF6-2746-0D90-B7B9BA08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 year after Surfside collapse, local officials still working to ensure  buildings are safe - ABC News">
            <a:extLst>
              <a:ext uri="{FF2B5EF4-FFF2-40B4-BE49-F238E27FC236}">
                <a16:creationId xmlns:a16="http://schemas.microsoft.com/office/drawing/2014/main" id="{9AC98E59-6881-2F0C-3C66-7377BF3C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71525"/>
            <a:ext cx="94488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53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isit Surfside, Florida | U.S. Travel Guide">
            <a:extLst>
              <a:ext uri="{FF2B5EF4-FFF2-40B4-BE49-F238E27FC236}">
                <a16:creationId xmlns:a16="http://schemas.microsoft.com/office/drawing/2014/main" id="{04FAA2AE-DEFC-9E11-85BD-63CAD8D2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66171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98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DDF39-6C56-05B2-117B-09BFCF6C7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653" b="131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9B459E-855F-9A68-F9AB-6A0308C19AB2}"/>
              </a:ext>
            </a:extLst>
          </p:cNvPr>
          <p:cNvSpPr txBox="1"/>
          <p:nvPr/>
        </p:nvSpPr>
        <p:spPr>
          <a:xfrm>
            <a:off x="3622431" y="122376"/>
            <a:ext cx="4947138" cy="707886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What was the Failure?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B3265-2E6E-8E38-F31D-92CA552F9B5E}"/>
              </a:ext>
            </a:extLst>
          </p:cNvPr>
          <p:cNvSpPr txBox="1"/>
          <p:nvPr/>
        </p:nvSpPr>
        <p:spPr>
          <a:xfrm>
            <a:off x="2209800" y="2644170"/>
            <a:ext cx="7772400" cy="1569660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Water seeped onto concrete columns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The Columns failed to support the weight of the collapse</a:t>
            </a:r>
          </a:p>
        </p:txBody>
      </p:sp>
    </p:spTree>
    <p:extLst>
      <p:ext uri="{BB962C8B-B14F-4D97-AF65-F5344CB8AC3E}">
        <p14:creationId xmlns:p14="http://schemas.microsoft.com/office/powerpoint/2010/main" val="196013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print Background Images - Free Download on Freepik">
            <a:extLst>
              <a:ext uri="{FF2B5EF4-FFF2-40B4-BE49-F238E27FC236}">
                <a16:creationId xmlns:a16="http://schemas.microsoft.com/office/drawing/2014/main" id="{2B351D3E-939F-CDA1-3969-8611B14D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71"/>
            <a:ext cx="12192000" cy="686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C2A95-E911-7BD3-1D54-8079AEC0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39" b="13969"/>
          <a:stretch/>
        </p:blipFill>
        <p:spPr bwMode="auto">
          <a:xfrm>
            <a:off x="2895600" y="393106"/>
            <a:ext cx="6400800" cy="607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9926C-A629-DC23-A66F-F3813EEEE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7" r="34072" b="13969"/>
          <a:stretch/>
        </p:blipFill>
        <p:spPr bwMode="auto">
          <a:xfrm>
            <a:off x="2895600" y="393106"/>
            <a:ext cx="6400800" cy="607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F26BD-93A6-7BBF-9F26-37AE647E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0" t="-464" r="-181" b="14433"/>
          <a:stretch/>
        </p:blipFill>
        <p:spPr bwMode="auto">
          <a:xfrm>
            <a:off x="2895600" y="393106"/>
            <a:ext cx="6400800" cy="607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05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2474 0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32786 -0.0037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print Background Images - Free Download on Freepik">
            <a:extLst>
              <a:ext uri="{FF2B5EF4-FFF2-40B4-BE49-F238E27FC236}">
                <a16:creationId xmlns:a16="http://schemas.microsoft.com/office/drawing/2014/main" id="{2B106A24-B5D8-7296-2E20-2B790C7A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71"/>
            <a:ext cx="12192000" cy="686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023-09-01 12-44-26">
            <a:hlinkClick r:id="" action="ppaction://media"/>
            <a:extLst>
              <a:ext uri="{FF2B5EF4-FFF2-40B4-BE49-F238E27FC236}">
                <a16:creationId xmlns:a16="http://schemas.microsoft.com/office/drawing/2014/main" id="{90F9C301-C9C9-FFC3-5EF4-6F1D1434A3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60" end="52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amplain Towers South residents saw pool deck and garage collapse before  tower crumbled to the ground | CNN">
            <a:extLst>
              <a:ext uri="{FF2B5EF4-FFF2-40B4-BE49-F238E27FC236}">
                <a16:creationId xmlns:a16="http://schemas.microsoft.com/office/drawing/2014/main" id="{D81FFC49-434A-3010-B6A6-BDB48043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ABE5AC-D737-69C3-F96F-F2A3527C9D5F}"/>
              </a:ext>
            </a:extLst>
          </p:cNvPr>
          <p:cNvSpPr txBox="1"/>
          <p:nvPr/>
        </p:nvSpPr>
        <p:spPr>
          <a:xfrm>
            <a:off x="3622431" y="99629"/>
            <a:ext cx="4947138" cy="707886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The Reason it Failed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133FD-678C-5A96-FA52-E95DF6383D70}"/>
              </a:ext>
            </a:extLst>
          </p:cNvPr>
          <p:cNvSpPr txBox="1"/>
          <p:nvPr/>
        </p:nvSpPr>
        <p:spPr>
          <a:xfrm>
            <a:off x="2209800" y="2397949"/>
            <a:ext cx="7772400" cy="2062103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Either overcrowding or too little steel support in columns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Failure of concrete pours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Vibrations from construction next door</a:t>
            </a:r>
          </a:p>
        </p:txBody>
      </p:sp>
    </p:spTree>
    <p:extLst>
      <p:ext uri="{BB962C8B-B14F-4D97-AF65-F5344CB8AC3E}">
        <p14:creationId xmlns:p14="http://schemas.microsoft.com/office/powerpoint/2010/main" val="209734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ncrete wall with cracks&#10;&#10;Description automatically generated with medium confidence">
            <a:extLst>
              <a:ext uri="{FF2B5EF4-FFF2-40B4-BE49-F238E27FC236}">
                <a16:creationId xmlns:a16="http://schemas.microsoft.com/office/drawing/2014/main" id="{EE347821-A2BD-FA1F-6C1E-0950EBBFD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847372"/>
            <a:ext cx="3200400" cy="3163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1C3A07-C412-D642-CDB0-EEA153169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7" r="-1"/>
          <a:stretch/>
        </p:blipFill>
        <p:spPr bwMode="auto">
          <a:xfrm>
            <a:off x="4495800" y="1567053"/>
            <a:ext cx="3200400" cy="3723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close-up of a corner of a wall&#10;&#10;Description automatically generated">
            <a:extLst>
              <a:ext uri="{FF2B5EF4-FFF2-40B4-BE49-F238E27FC236}">
                <a16:creationId xmlns:a16="http://schemas.microsoft.com/office/drawing/2014/main" id="{500D215C-9A5A-A3B7-7285-B535EC256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293518"/>
            <a:ext cx="3200400" cy="427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73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7A211-96ED-F946-2A29-489C5A848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888" t="2070" r="3016" b="18366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FF852-417D-1FF8-7845-C6628A8D4229}"/>
              </a:ext>
            </a:extLst>
          </p:cNvPr>
          <p:cNvSpPr txBox="1"/>
          <p:nvPr/>
        </p:nvSpPr>
        <p:spPr>
          <a:xfrm>
            <a:off x="3622431" y="90531"/>
            <a:ext cx="4947138" cy="1323439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Who was at Fault and 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57C11-245C-1FC7-147C-EE74BA69771F}"/>
              </a:ext>
            </a:extLst>
          </p:cNvPr>
          <p:cNvSpPr txBox="1"/>
          <p:nvPr/>
        </p:nvSpPr>
        <p:spPr>
          <a:xfrm>
            <a:off x="2209800" y="2397949"/>
            <a:ext cx="7772400" cy="2062103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Lawsuit believes engineers and firm building next door created the damage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Construction workers who build the condo and failed to follow plans</a:t>
            </a:r>
          </a:p>
        </p:txBody>
      </p:sp>
    </p:spTree>
    <p:extLst>
      <p:ext uri="{BB962C8B-B14F-4D97-AF65-F5344CB8AC3E}">
        <p14:creationId xmlns:p14="http://schemas.microsoft.com/office/powerpoint/2010/main" val="146155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rfside condo collapse: Florida tower faced assault by sea level rise">
            <a:extLst>
              <a:ext uri="{FF2B5EF4-FFF2-40B4-BE49-F238E27FC236}">
                <a16:creationId xmlns:a16="http://schemas.microsoft.com/office/drawing/2014/main" id="{53A1C447-C855-2B60-ED39-37B84ACDB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775949-C51A-861F-7C4E-F14CF750A3D8}"/>
              </a:ext>
            </a:extLst>
          </p:cNvPr>
          <p:cNvSpPr txBox="1"/>
          <p:nvPr/>
        </p:nvSpPr>
        <p:spPr>
          <a:xfrm>
            <a:off x="2988852" y="207011"/>
            <a:ext cx="6214296" cy="1323439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The Lack of Competence Leading to the Failure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C46B9-CD2C-EF9C-0F72-BD6B1D3931E0}"/>
              </a:ext>
            </a:extLst>
          </p:cNvPr>
          <p:cNvSpPr txBox="1"/>
          <p:nvPr/>
        </p:nvSpPr>
        <p:spPr>
          <a:xfrm>
            <a:off x="2209800" y="2151728"/>
            <a:ext cx="7772400" cy="2554545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Condos were rushed to be built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Briberies were taken by regulators and enforcement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Condo Board and the Chief Building Official who delayed repairs</a:t>
            </a:r>
          </a:p>
        </p:txBody>
      </p:sp>
    </p:spTree>
    <p:extLst>
      <p:ext uri="{BB962C8B-B14F-4D97-AF65-F5344CB8AC3E}">
        <p14:creationId xmlns:p14="http://schemas.microsoft.com/office/powerpoint/2010/main" val="42596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13441-E31A-6ED0-4F3B-8FCAAA613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FF852-417D-1FF8-7845-C6628A8D4229}"/>
              </a:ext>
            </a:extLst>
          </p:cNvPr>
          <p:cNvSpPr txBox="1"/>
          <p:nvPr/>
        </p:nvSpPr>
        <p:spPr>
          <a:xfrm>
            <a:off x="3622431" y="246876"/>
            <a:ext cx="4947138" cy="1323439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Possible Corrective 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6CAC9-AC60-59B6-38A5-9F366E901FB8}"/>
              </a:ext>
            </a:extLst>
          </p:cNvPr>
          <p:cNvSpPr txBox="1"/>
          <p:nvPr/>
        </p:nvSpPr>
        <p:spPr>
          <a:xfrm>
            <a:off x="2209800" y="2151728"/>
            <a:ext cx="7772400" cy="2554545"/>
          </a:xfrm>
          <a:prstGeom prst="rect">
            <a:avLst/>
          </a:prstGeom>
          <a:solidFill>
            <a:srgbClr val="134821"/>
          </a:solidFill>
          <a:ln w="57150">
            <a:solidFill>
              <a:srgbClr val="DFAA09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Passing bills that require: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Recertifications more frequently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More restrictive building plans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Stricter enforcement on those who don’t follow</a:t>
            </a:r>
          </a:p>
        </p:txBody>
      </p:sp>
    </p:spTree>
    <p:extLst>
      <p:ext uri="{BB962C8B-B14F-4D97-AF65-F5344CB8AC3E}">
        <p14:creationId xmlns:p14="http://schemas.microsoft.com/office/powerpoint/2010/main" val="287000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</TotalTime>
  <Words>751</Words>
  <Application>Microsoft Office PowerPoint</Application>
  <PresentationFormat>Widescreen</PresentationFormat>
  <Paragraphs>37</Paragraphs>
  <Slides>15</Slides>
  <Notes>0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Abigail D. Paulus &lt;Student&gt;</dc:creator>
  <cp:lastModifiedBy>Abigail D. Paulus &lt;Student&gt;</cp:lastModifiedBy>
  <cp:revision>1</cp:revision>
  <dcterms:created xsi:type="dcterms:W3CDTF">2023-08-24T16:46:24Z</dcterms:created>
  <dcterms:modified xsi:type="dcterms:W3CDTF">2023-09-27T15:05:01Z</dcterms:modified>
</cp:coreProperties>
</file>